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01DFC-0703-4BE7-ACF3-67B451EA5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B47020-F1D7-4FB0-8293-00B7A362F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C5A51C-2D3B-4C8B-A0F0-2E4E6700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FAA8CB-85C3-4B62-9D72-83D47F7D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3E7B3-A5BD-40C6-A297-0AA1A1BB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1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FB85F-0511-496B-94DF-535674D7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739048-9D01-4CFB-9ACF-3C581E0A1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9C9C-7C99-4CF4-ABB5-6D0A06A8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F9627E-2E6A-4DEB-8E92-241CF49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83F3-18C0-4F90-81DF-A75DCDCA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48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6A730D5-A16C-4814-B4FC-E8C04D70A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EB8947-DFFD-4303-BE14-6A75F110F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6A92F4-A80B-4EF5-AF98-3833485B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842DB2-E126-4524-A738-BB11FDCE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0BA169-7A45-41AE-881B-84A67121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C2AF0-EF9D-4A49-9E88-1C23AE8F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4473D-943F-4558-A5A4-7B8C0D5B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23EB9-EEF6-47BF-9268-0866A619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C92DDF-A4AA-4612-A0BA-A3508F11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5412B-950E-4F9F-8681-4EFD075B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88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6FF87-D375-4F28-94E1-C4B3EBCC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7D9C59-F92B-45FF-A866-3E4C25897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3EA0B-281B-4526-A2FD-9B9A6306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700D58-46B3-4B61-A94F-449F3117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EEF99-8720-409A-A8C0-E0376E2A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5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644D6-E5CE-4464-8514-D53777F9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F51267-A10C-4855-B100-5EFAA99E4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2F23D7-8A31-4C3D-98C0-6206B3D29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585CC1-24EB-4D45-86FB-80E72B0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68BD5-D88F-4C27-8C13-F3EFEBC9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F39E43-0F92-43EE-A7DD-FB5BD548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92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FFD41-6076-470A-BDC2-4E653B72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04B55D-270F-41BA-B491-C25D31577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27B89B-7021-4048-9D72-E9CC2DD6E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CA801E-D972-48DB-ADFC-11CF61268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3F001F-8A9A-492F-91C4-DE167220C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FBC6F1-8D4F-4C44-A471-E41A5948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4E5269F-F640-4951-B55D-D96949A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BF89F2B-70C5-494B-8A8A-5EA5BDA4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52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6D523-B296-4DFE-A22C-A7B3F77A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86CB67-65C4-4937-844F-7203D777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689DA2-FFF9-40C9-9343-C95EBB0D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88BF39-2E18-473D-BC67-45B2A04A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48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14862C-957F-4E13-BD32-22B5B815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77E3E5-EBBA-4FA8-A892-C72EAE87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B0DE0-2812-45DE-908B-B173DC77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5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B19D8-8A25-48C9-AF03-4BAB9D5F9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3394AC-EA3A-479B-84CA-7A179A659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DB8E1D-8456-4F4B-A7AD-072C32931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44ADCA-A77F-4669-9B57-AD17E147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16CB10-E02D-4797-9286-6ABCA91B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823433-D2D9-4926-80C6-B7ADA3F5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25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1666-CA3B-4373-BA99-B5B3FB61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978A93-18C3-49C2-A491-16FE4D6A1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BACB26-5972-4517-925F-B65F91B2A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5F1123-DE23-4506-8A74-27926B14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D4BBC4-7403-4CAC-ACC1-73128A94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20063-7157-4A4B-A391-9AA8A1FC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69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E167F5-F525-419E-A1CD-8BF05DD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50200C-B7DE-4BA9-8B34-7331735F8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92DBB6-CC26-4FF2-9DBB-E27328AC6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BA3E1-D62C-4E53-9120-16471297FD92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AB0758-4C83-4496-BAB0-F5593004A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AF6F3E-5C8E-4A59-9413-FCB070B7F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DB42C-B5EC-4C8B-B114-CE1E30BFEA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9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279815D-A27B-48DA-A87B-5DBCE2AF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07"/>
          <a:stretch/>
        </p:blipFill>
        <p:spPr>
          <a:xfrm>
            <a:off x="2662003" y="275665"/>
            <a:ext cx="3896026" cy="36844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DCA1EF5-F7DA-4964-A848-AB822EAD7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15"/>
          <a:stretch/>
        </p:blipFill>
        <p:spPr>
          <a:xfrm>
            <a:off x="3200400" y="1746840"/>
            <a:ext cx="3895284" cy="2213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745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A0E2FE6-A808-46BC-B4E9-412049D6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47" y="5552350"/>
            <a:ext cx="1226765" cy="91370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5877C7-8EE9-48C5-9877-06DF6C898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" b="2941"/>
          <a:stretch/>
        </p:blipFill>
        <p:spPr>
          <a:xfrm>
            <a:off x="598395" y="1531681"/>
            <a:ext cx="5616388" cy="28587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2901A8-C042-47FD-B122-F514E156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5" y="1531681"/>
            <a:ext cx="5082282" cy="285878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E31AB-ADF1-49DA-B511-929D24F66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72" y="5128424"/>
            <a:ext cx="1463693" cy="9137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B6133E-9AB9-410C-AF57-36A178057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360" y="5451499"/>
            <a:ext cx="1943616" cy="9137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1035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Alder, Marko</dc:creator>
  <cp:lastModifiedBy>Alder, Marko</cp:lastModifiedBy>
  <cp:revision>8</cp:revision>
  <dcterms:created xsi:type="dcterms:W3CDTF">2025-04-13T08:54:04Z</dcterms:created>
  <dcterms:modified xsi:type="dcterms:W3CDTF">2025-04-13T17:06:51Z</dcterms:modified>
</cp:coreProperties>
</file>